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56" r:id="rId3"/>
    <p:sldId id="257" r:id="rId4"/>
    <p:sldId id="258" r:id="rId5"/>
    <p:sldId id="259" r:id="rId6"/>
    <p:sldId id="260" r:id="rId7"/>
    <p:sldId id="262" r:id="rId8"/>
    <p:sldId id="267" r:id="rId9"/>
    <p:sldId id="263" r:id="rId10"/>
    <p:sldId id="264" r:id="rId11"/>
    <p:sldId id="269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6912" autoAdjust="0"/>
    <p:restoredTop sz="94660"/>
  </p:normalViewPr>
  <p:slideViewPr>
    <p:cSldViewPr>
      <p:cViewPr>
        <p:scale>
          <a:sx n="75" d="100"/>
          <a:sy n="75" d="100"/>
        </p:scale>
        <p:origin x="-74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5D574-1B4A-461D-9D04-766307209D77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1A7A3-3D6E-495F-8C25-47CD2DA12B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2702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1A7A3-3D6E-495F-8C25-47CD2DA12BB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7680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2.gif"/><Relationship Id="rId3" Type="http://schemas.openxmlformats.org/officeDocument/2006/relationships/slide" Target="slide2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1.xml"/><Relationship Id="rId5" Type="http://schemas.openxmlformats.org/officeDocument/2006/relationships/slide" Target="slide4.xml"/><Relationship Id="rId10" Type="http://schemas.openxmlformats.org/officeDocument/2006/relationships/slide" Target="slide10.xml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" action="ppaction://hlinkshowjump?jump=firstslide" highlightClick="1"/>
          </p:cNvPr>
          <p:cNvSpPr/>
          <p:nvPr/>
        </p:nvSpPr>
        <p:spPr>
          <a:xfrm>
            <a:off x="304800" y="546100"/>
            <a:ext cx="1066800" cy="7620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Home</a:t>
            </a:r>
          </a:p>
          <a:p>
            <a:pPr algn="ctr"/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505200" y="2120900"/>
            <a:ext cx="19050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schemeClr val="tx2">
                    <a:lumMod val="50000"/>
                  </a:schemeClr>
                </a:solidFill>
                <a:hlinkClick r:id="rId3" action="ppaction://hlinksldjump"/>
              </a:rPr>
              <a:t>শুভেচ্ছা</a:t>
            </a:r>
            <a:endParaRPr lang="bn-BD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05200" y="2895600"/>
            <a:ext cx="1905000" cy="457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  <a:latin typeface="NikoshBAN"/>
                <a:hlinkClick r:id="rId4" action="ppaction://hlinksldjump"/>
              </a:rPr>
              <a:t>পরিচিতি</a:t>
            </a:r>
            <a:r>
              <a:rPr lang="bn-BD" dirty="0" smtClean="0">
                <a:solidFill>
                  <a:schemeClr val="tx1"/>
                </a:solidFill>
                <a:latin typeface="NikoshBAN"/>
              </a:rPr>
              <a:t>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05200" y="3657600"/>
            <a:ext cx="1905000" cy="457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rgbClr val="002060"/>
                </a:solidFill>
                <a:hlinkClick r:id="rId5" action="ppaction://hlinksldjump"/>
              </a:rPr>
              <a:t>বিষয়ঃ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581400" y="4343400"/>
            <a:ext cx="1905000" cy="457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 </a:t>
            </a:r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ফলঃ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>
            <a:hlinkClick r:id="rId7" action="ppaction://hlinksldjump"/>
          </p:cNvPr>
          <p:cNvSpPr/>
          <p:nvPr/>
        </p:nvSpPr>
        <p:spPr>
          <a:xfrm>
            <a:off x="3581400" y="5105400"/>
            <a:ext cx="1905000" cy="457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schemeClr val="tx1">
                    <a:lumMod val="95000"/>
                    <a:lumOff val="5000"/>
                  </a:schemeClr>
                </a:solidFill>
              </a:rPr>
              <a:t>একক 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কাজঃ</a:t>
            </a:r>
            <a:r>
              <a:rPr lang="bn-BD" dirty="0" smtClean="0"/>
              <a:t>-</a:t>
            </a:r>
            <a:endParaRPr lang="en-US" dirty="0"/>
          </a:p>
        </p:txBody>
      </p:sp>
      <p:sp>
        <p:nvSpPr>
          <p:cNvPr id="11" name="Rounded Rectangle 10">
            <a:hlinkClick r:id="rId8" action="ppaction://hlinksldjump"/>
          </p:cNvPr>
          <p:cNvSpPr/>
          <p:nvPr/>
        </p:nvSpPr>
        <p:spPr>
          <a:xfrm>
            <a:off x="5918200" y="2133600"/>
            <a:ext cx="1905000" cy="457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schemeClr val="tx1">
                    <a:lumMod val="95000"/>
                    <a:lumOff val="5000"/>
                  </a:schemeClr>
                </a:solidFill>
              </a:rPr>
              <a:t>জোড়ায়  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কাজঃ-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5943600" y="2971800"/>
            <a:ext cx="1905000" cy="457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r>
              <a:rPr lang="bn-BD" dirty="0">
                <a:solidFill>
                  <a:schemeClr val="tx1">
                    <a:lumMod val="95000"/>
                    <a:lumOff val="5000"/>
                  </a:schemeClr>
                </a:solidFill>
                <a:hlinkClick r:id="rId9" action="ppaction://hlinksldjump"/>
              </a:rPr>
              <a:t>দলীয়</a:t>
            </a:r>
            <a:r>
              <a:rPr lang="bn-BD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কাজঃ-</a:t>
            </a:r>
            <a:endParaRPr lang="en-US" dirty="0"/>
          </a:p>
        </p:txBody>
      </p:sp>
      <p:sp>
        <p:nvSpPr>
          <p:cNvPr id="13" name="Rounded Rectangle 12">
            <a:hlinkClick r:id="rId10" action="ppaction://hlinksldjump"/>
          </p:cNvPr>
          <p:cNvSpPr/>
          <p:nvPr/>
        </p:nvSpPr>
        <p:spPr>
          <a:xfrm>
            <a:off x="6019800" y="3733800"/>
            <a:ext cx="1828800" cy="457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schemeClr val="tx1">
                    <a:lumMod val="95000"/>
                    <a:lumOff val="5000"/>
                  </a:schemeClr>
                </a:solidFill>
                <a:hlinkClick r:id="rId10" action="ppaction://hlinksldjump"/>
              </a:rPr>
              <a:t>মূল্যায়নঃ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ounded Rectangle 13">
            <a:hlinkClick r:id="rId11" action="ppaction://hlinksldjump"/>
          </p:cNvPr>
          <p:cNvSpPr/>
          <p:nvPr/>
        </p:nvSpPr>
        <p:spPr>
          <a:xfrm>
            <a:off x="6096000" y="4419600"/>
            <a:ext cx="1828800" cy="457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বাড়ীর </a:t>
            </a:r>
            <a:r>
              <a:rPr lang="bn-BD" dirty="0">
                <a:solidFill>
                  <a:schemeClr val="tx1">
                    <a:lumMod val="95000"/>
                    <a:lumOff val="5000"/>
                  </a:schemeClr>
                </a:solidFill>
              </a:rPr>
              <a:t>কাজঃ-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Rounded Rectangle 14">
            <a:hlinkClick r:id="rId12" action="ppaction://hlinksldjump"/>
          </p:cNvPr>
          <p:cNvSpPr/>
          <p:nvPr/>
        </p:nvSpPr>
        <p:spPr>
          <a:xfrm>
            <a:off x="6019800" y="5105400"/>
            <a:ext cx="1803400" cy="457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schemeClr val="tx1">
                    <a:lumMod val="95000"/>
                    <a:lumOff val="5000"/>
                  </a:schemeClr>
                </a:solidFill>
                <a:hlinkClick r:id="rId12" action="ppaction://hlinksldjump"/>
              </a:rPr>
              <a:t>ধন্যবাদ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133600" y="803275"/>
            <a:ext cx="19050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754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4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lower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899" y="12700"/>
            <a:ext cx="6096001" cy="5334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extBox 1"/>
          <p:cNvSpPr txBox="1"/>
          <p:nvPr/>
        </p:nvSpPr>
        <p:spPr>
          <a:xfrm>
            <a:off x="3429000" y="4648200"/>
            <a:ext cx="32385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8800" dirty="0">
              <a:solidFill>
                <a:srgbClr val="00B050"/>
              </a:solidFill>
            </a:endParaRPr>
          </a:p>
        </p:txBody>
      </p:sp>
      <p:sp>
        <p:nvSpPr>
          <p:cNvPr id="6" name="Action Button: Home 5">
            <a:hlinkClick r:id="" action="ppaction://hlinkshowjump?jump=firstslide" highlightClick="1"/>
          </p:cNvPr>
          <p:cNvSpPr/>
          <p:nvPr/>
        </p:nvSpPr>
        <p:spPr>
          <a:xfrm>
            <a:off x="304800" y="546100"/>
            <a:ext cx="1066800" cy="7620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Home</a:t>
            </a:r>
          </a:p>
          <a:p>
            <a:pPr algn="ctr"/>
            <a:endParaRPr lang="en-US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843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438400" y="476071"/>
            <a:ext cx="4038600" cy="15813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33700" y="915353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3400" y="3805108"/>
            <a:ext cx="7877907" cy="268224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58900" y="4115176"/>
            <a:ext cx="64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 ইসমাইল</a:t>
            </a:r>
          </a:p>
          <a:p>
            <a:pPr algn="ctr"/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সহঃ সুপার</a:t>
            </a:r>
          </a:p>
          <a:p>
            <a:pPr algn="ctr"/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বাপ্তা চৌদ্দঘর আদর্শ বালিকা 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দা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খিল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মা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দ্রাসা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2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ভোলা সদর, ভোলা।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304800" y="546100"/>
            <a:ext cx="1066800" cy="7620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Home</a:t>
            </a:r>
          </a:p>
          <a:p>
            <a:pPr algn="ctr"/>
            <a:endParaRPr lang="en-US" dirty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168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3111549"/>
            <a:ext cx="4953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শ্রেনীঃ-নবম </a:t>
            </a:r>
          </a:p>
          <a:p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বিষয়ঃ-ইসলাম শিক্ষা 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তারিখঃ-০</a:t>
            </a:r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-০৪-২০১৩ </a:t>
            </a:r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সময়ঃ-৪৫মিঃ</a:t>
            </a:r>
            <a:endParaRPr lang="bn-BD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Home 2">
            <a:hlinkClick r:id="" action="ppaction://hlinkshowjump?jump=firstslide" highlightClick="1"/>
          </p:cNvPr>
          <p:cNvSpPr/>
          <p:nvPr/>
        </p:nvSpPr>
        <p:spPr>
          <a:xfrm>
            <a:off x="381000" y="927100"/>
            <a:ext cx="1066800" cy="7620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Home</a:t>
            </a:r>
          </a:p>
          <a:p>
            <a:pPr algn="ctr"/>
            <a:endParaRPr lang="en-US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557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00" y="2057400"/>
            <a:ext cx="914364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শিখন </a:t>
            </a:r>
            <a:r>
              <a:rPr lang="bn-BD" sz="44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ফলঃ</a:t>
            </a:r>
            <a:r>
              <a:rPr lang="en-US" sz="44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bn-BD" sz="4400" dirty="0" smtClean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হজ্জ্ব কী তা বলতে পারবে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হজ্জ্ব কিভাবে আদায় করতে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হয়,তা বনর্না করতে পারবে। 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৩। হজ্জ্ব কার উপর ফরজ ব্যাখ্যা  করতে  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bn-BD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Home 2">
            <a:hlinkClick r:id="" action="ppaction://hlinkshowjump?jump=firstslide" highlightClick="1"/>
          </p:cNvPr>
          <p:cNvSpPr/>
          <p:nvPr/>
        </p:nvSpPr>
        <p:spPr>
          <a:xfrm>
            <a:off x="76200" y="76200"/>
            <a:ext cx="914400" cy="12192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Home</a:t>
            </a:r>
          </a:p>
          <a:p>
            <a:pPr algn="ctr"/>
            <a:endParaRPr lang="en-US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85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0">
              <a:schemeClr val="tx1">
                <a:lumMod val="50000"/>
                <a:lumOff val="5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177" y="762000"/>
            <a:ext cx="3375024" cy="284052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7225" y="4122448"/>
            <a:ext cx="3152775" cy="272285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Rectangle 1"/>
          <p:cNvSpPr/>
          <p:nvPr/>
        </p:nvSpPr>
        <p:spPr>
          <a:xfrm>
            <a:off x="657225" y="867393"/>
            <a:ext cx="1905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600" dirty="0" smtClean="0">
                <a:solidFill>
                  <a:srgbClr val="7030A0"/>
                </a:solidFill>
              </a:rPr>
              <a:t>হজ্জ্ব</a:t>
            </a:r>
            <a:r>
              <a:rPr lang="bn-BD" sz="6600" dirty="0" smtClean="0">
                <a:solidFill>
                  <a:srgbClr val="FFFF00"/>
                </a:solidFill>
              </a:rPr>
              <a:t> </a:t>
            </a:r>
            <a:endParaRPr lang="bn-BD" sz="66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3000" y="841993"/>
            <a:ext cx="3251953" cy="284052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5730" y="4097047"/>
            <a:ext cx="3666270" cy="274825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0" y="-76200"/>
            <a:ext cx="685800" cy="6858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Home</a:t>
            </a:r>
          </a:p>
          <a:p>
            <a:pPr algn="ctr"/>
            <a:endParaRPr lang="en-US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416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tx1">
                <a:lumMod val="50000"/>
                <a:lumOff val="5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3197" y="5459343"/>
            <a:ext cx="4275603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একক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কাজঃ-হজ্জ্ব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কী।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9618" y="152400"/>
            <a:ext cx="2323982" cy="1737767"/>
          </a:xfrm>
          <a:prstGeom prst="roundRect">
            <a:avLst>
              <a:gd name="adj" fmla="val 41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6152" y="2819400"/>
            <a:ext cx="2377448" cy="1780338"/>
          </a:xfrm>
          <a:prstGeom prst="roundRect">
            <a:avLst>
              <a:gd name="adj" fmla="val 41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2819400"/>
            <a:ext cx="2438400" cy="1865835"/>
          </a:xfrm>
          <a:prstGeom prst="roundRect">
            <a:avLst>
              <a:gd name="adj" fmla="val 41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0800" y="152400"/>
            <a:ext cx="2438400" cy="1749273"/>
          </a:xfrm>
          <a:prstGeom prst="roundRect">
            <a:avLst>
              <a:gd name="adj" fmla="val 41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6475" y="174229"/>
            <a:ext cx="2443926" cy="1883171"/>
          </a:xfrm>
          <a:prstGeom prst="roundRect">
            <a:avLst>
              <a:gd name="adj" fmla="val 41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6474" y="2819400"/>
            <a:ext cx="2429566" cy="1828800"/>
          </a:xfrm>
          <a:prstGeom prst="roundRect">
            <a:avLst>
              <a:gd name="adj" fmla="val 41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457200" y="2209800"/>
            <a:ext cx="28956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জিলহজ্জ্ব মাসের ১০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তারিখ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33800" y="2133600"/>
            <a:ext cx="2209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হজ্জ্বের স্থান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মদিনা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8400" y="1981200"/>
            <a:ext cx="2825685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হজ্জ্বের স্থান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আরাফারময়দান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8157" y="4876800"/>
            <a:ext cx="174504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হজ্জ্বের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কর্ম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86200" y="4876800"/>
            <a:ext cx="13716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হজ্জ্বের কর্ম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1715" y="4953000"/>
            <a:ext cx="168268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হজ্জ্বের কর্ম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Action Button: Home 15">
            <a:hlinkClick r:id="" action="ppaction://hlinkshowjump?jump=firstslide" highlightClick="1"/>
          </p:cNvPr>
          <p:cNvSpPr/>
          <p:nvPr/>
        </p:nvSpPr>
        <p:spPr>
          <a:xfrm>
            <a:off x="0" y="5693171"/>
            <a:ext cx="1230429" cy="860029"/>
          </a:xfrm>
          <a:prstGeom prst="actionButtonHom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Home</a:t>
            </a:r>
          </a:p>
          <a:p>
            <a:pPr algn="ctr"/>
            <a:endParaRPr lang="en-US" sz="2800" dirty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083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4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1617" y="2706469"/>
            <a:ext cx="3146323" cy="954107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ইহরাম </a:t>
            </a:r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বাঁধা অর্থাৎ মীকাত হতে ইহরাম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বাঁধা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ছবি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8336" y="5365234"/>
            <a:ext cx="3224981" cy="523220"/>
          </a:xfrm>
          <a:prstGeom prst="rect">
            <a:avLst/>
          </a:prstGeom>
          <a:noFill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ওকুফে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আরাফা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 ছবি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78400" y="4365409"/>
            <a:ext cx="3421626" cy="523220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তাওয়াফে যিয়ারত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939135"/>
            <a:ext cx="73152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জোড়ায় 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কাজঃ-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হজ্জ্বের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ফরজ কয়টি ও কী কী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6437" y="304800"/>
            <a:ext cx="2909278" cy="23158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1293" y="3500026"/>
            <a:ext cx="3002475" cy="17307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5799" y="368011"/>
            <a:ext cx="4417961" cy="37847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Action Button: Home 10">
            <a:hlinkClick r:id="" action="ppaction://hlinkshowjump?jump=firstslide" highlightClick="1"/>
          </p:cNvPr>
          <p:cNvSpPr/>
          <p:nvPr/>
        </p:nvSpPr>
        <p:spPr>
          <a:xfrm>
            <a:off x="0" y="-1"/>
            <a:ext cx="826444" cy="786825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Home</a:t>
            </a:r>
          </a:p>
          <a:p>
            <a:pPr algn="ctr"/>
            <a:endParaRPr lang="en-US" sz="2800" dirty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58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00B050">
                <a:alpha val="88000"/>
              </a:srgb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0580" y="523304"/>
            <a:ext cx="1684988" cy="18228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extBox 1"/>
          <p:cNvSpPr txBox="1"/>
          <p:nvPr/>
        </p:nvSpPr>
        <p:spPr>
          <a:xfrm>
            <a:off x="2892027" y="2381934"/>
            <a:ext cx="1428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অপ্রাপ্ত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বয়স্ক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শিশুর ছবি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73701" y="2220748"/>
            <a:ext cx="1689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প্রাপ্ত বয়স্ক লোকের ছবি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3048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197" y="3200576"/>
            <a:ext cx="1905000" cy="163429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6101" y="3256495"/>
            <a:ext cx="1715899" cy="152246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523304"/>
            <a:ext cx="1695309" cy="168649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5424978" y="2297668"/>
            <a:ext cx="1585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সুস্থ ব্যাক্তি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800" y="4923628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ধনী ব্যাক্তি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53300" y="4824831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মুসলমান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4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3200400"/>
            <a:ext cx="1382196" cy="145839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5" name="TextBox 14"/>
          <p:cNvSpPr txBox="1"/>
          <p:nvPr/>
        </p:nvSpPr>
        <p:spPr>
          <a:xfrm>
            <a:off x="990597" y="4923628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গরীব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3927" y="493485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ৃ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ষ্টান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rr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3018" y="3162163"/>
            <a:ext cx="1902618" cy="160002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8" name="TextBox 17"/>
          <p:cNvSpPr txBox="1"/>
          <p:nvPr/>
        </p:nvSpPr>
        <p:spPr>
          <a:xfrm>
            <a:off x="945246" y="2514600"/>
            <a:ext cx="1462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অসুস্থ ব্যাক্তি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4624" y="5552182"/>
            <a:ext cx="7769776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কাজঃ-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কাদের উপর হজ্জ্ব 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ফরজ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এবং কাদের উপর হজ্জ্ব ফরজ নয় ,তাদেরতালিকা তৈরী কর। 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15200" y="484172"/>
            <a:ext cx="1372790" cy="16647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0475" y="462408"/>
            <a:ext cx="1730547" cy="168649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2" name="Action Button: Home 21">
            <a:hlinkClick r:id="" action="ppaction://hlinkshowjump?jump=firstslide" highlightClick="1"/>
          </p:cNvPr>
          <p:cNvSpPr/>
          <p:nvPr/>
        </p:nvSpPr>
        <p:spPr>
          <a:xfrm>
            <a:off x="76200" y="94105"/>
            <a:ext cx="914397" cy="780134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Home</a:t>
            </a:r>
          </a:p>
          <a:p>
            <a:pPr algn="ctr"/>
            <a:endParaRPr lang="en-US" sz="2400" dirty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019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  <p:bldP spid="11" grpId="0"/>
      <p:bldP spid="15" grpId="0"/>
      <p:bldP spid="16" grpId="0"/>
      <p:bldP spid="18" grpId="0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" y="3116759"/>
            <a:ext cx="88392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মূল্যায়নঃ-হজ্জ্বের গুরুত্ব কী।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Action Button: Home 4">
            <a:hlinkClick r:id="" action="ppaction://hlinkshowjump?jump=firstslide" highlightClick="1"/>
          </p:cNvPr>
          <p:cNvSpPr/>
          <p:nvPr/>
        </p:nvSpPr>
        <p:spPr>
          <a:xfrm>
            <a:off x="304800" y="546100"/>
            <a:ext cx="1066800" cy="7620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Home</a:t>
            </a:r>
          </a:p>
          <a:p>
            <a:pPr algn="ctr"/>
            <a:endParaRPr lang="en-US" dirty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590800"/>
            <a:ext cx="64008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বাড়ীর কাজঃ- 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হজ্জ্বের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সামাজিক গুরুত্ব কী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Action Button: Home 4">
            <a:hlinkClick r:id="" action="ppaction://hlinkshowjump?jump=firstslide" highlightClick="1"/>
          </p:cNvPr>
          <p:cNvSpPr/>
          <p:nvPr/>
        </p:nvSpPr>
        <p:spPr>
          <a:xfrm>
            <a:off x="304800" y="546100"/>
            <a:ext cx="1066800" cy="7620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Home</a:t>
            </a:r>
          </a:p>
          <a:p>
            <a:pPr algn="ctr"/>
            <a:endParaRPr lang="en-US" dirty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665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1676400"/>
            <a:ext cx="4267200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Home 2">
            <a:hlinkClick r:id="" action="ppaction://hlinkshowjump?jump=firstslide" highlightClick="1"/>
          </p:cNvPr>
          <p:cNvSpPr/>
          <p:nvPr/>
        </p:nvSpPr>
        <p:spPr>
          <a:xfrm>
            <a:off x="304800" y="546100"/>
            <a:ext cx="1066800" cy="7620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Home</a:t>
            </a:r>
          </a:p>
          <a:p>
            <a:pPr algn="ctr"/>
            <a:endParaRPr lang="en-US" dirty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</TotalTime>
  <Words>182</Words>
  <Application>Microsoft Office PowerPoint</Application>
  <PresentationFormat>On-screen Show (4:3)</PresentationFormat>
  <Paragraphs>87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all user</cp:lastModifiedBy>
  <cp:revision>176</cp:revision>
  <dcterms:created xsi:type="dcterms:W3CDTF">2006-08-16T00:00:00Z</dcterms:created>
  <dcterms:modified xsi:type="dcterms:W3CDTF">2013-04-16T00:55:31Z</dcterms:modified>
</cp:coreProperties>
</file>